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132638" cy="9875838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344" y="500"/>
      </p:cViewPr>
      <p:guideLst>
        <p:guide orient="horz" pos="3111"/>
        <p:guide pos="22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948" y="3067912"/>
            <a:ext cx="6062742" cy="21169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96" y="5596308"/>
            <a:ext cx="4992847" cy="25238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34399" y="569233"/>
            <a:ext cx="1250688" cy="121344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8619" y="569233"/>
            <a:ext cx="3636902" cy="121344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429" y="6346141"/>
            <a:ext cx="6062742" cy="19614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429" y="4185802"/>
            <a:ext cx="6062742" cy="21603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619" y="3319379"/>
            <a:ext cx="2443176" cy="93843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40673" y="3319379"/>
            <a:ext cx="2444414" cy="93843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32" y="395491"/>
            <a:ext cx="6419374" cy="1645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632" y="2210634"/>
            <a:ext cx="3151487" cy="921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32" y="3131921"/>
            <a:ext cx="3151487" cy="5690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3281" y="2210634"/>
            <a:ext cx="3152725" cy="921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3281" y="3131921"/>
            <a:ext cx="3152725" cy="5690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32" y="393205"/>
            <a:ext cx="2346589" cy="16734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8663" y="393205"/>
            <a:ext cx="3987343" cy="84287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6632" y="2066611"/>
            <a:ext cx="2346589" cy="67553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47" y="6913087"/>
            <a:ext cx="4279583" cy="8161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98047" y="882424"/>
            <a:ext cx="4279583" cy="59255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8047" y="7729215"/>
            <a:ext cx="4279583" cy="1159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632" y="395491"/>
            <a:ext cx="6419374" cy="1645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632" y="2304363"/>
            <a:ext cx="6419374" cy="6517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6632" y="9153439"/>
            <a:ext cx="1664282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38CD3-B376-4207-9339-A4F8D0F68E51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6985" y="9153439"/>
            <a:ext cx="2258669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1724" y="9153439"/>
            <a:ext cx="1664282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D7AAA-7D5D-443D-9C32-B68E3CBD1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6919" y="975519"/>
            <a:ext cx="57912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117848"/>
              </p:ext>
            </p:extLst>
          </p:nvPr>
        </p:nvGraphicFramePr>
        <p:xfrm>
          <a:off x="341313" y="884947"/>
          <a:ext cx="6477002" cy="8098882"/>
        </p:xfrm>
        <a:graphic>
          <a:graphicData uri="http://schemas.openxmlformats.org/drawingml/2006/table">
            <a:tbl>
              <a:tblPr/>
              <a:tblGrid>
                <a:gridCol w="484651"/>
                <a:gridCol w="484651"/>
                <a:gridCol w="565426"/>
                <a:gridCol w="484651"/>
                <a:gridCol w="484651"/>
                <a:gridCol w="484651"/>
                <a:gridCol w="3488321"/>
              </a:tblGrid>
              <a:tr h="28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K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 Black" pitchFamily="34" charset="0"/>
                          <a:ea typeface="Calibri"/>
                          <a:cs typeface="Arial" pitchFamily="34" charset="0"/>
                        </a:rPr>
                        <a:t>ITEM</a:t>
                      </a:r>
                      <a:endParaRPr lang="en-US" sz="1200" dirty="0">
                        <a:latin typeface="Arial Black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2-Pocket folder with fasteners (5</a:t>
                      </a:r>
                      <a:r>
                        <a:rPr lang="en-US" sz="10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Grade: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red,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 blue)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r>
                        <a:rPr lang="en-US" sz="9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</a:t>
                      </a:r>
                      <a:r>
                        <a:rPr lang="en-US" sz="9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grade: 1 blue, 1 purple, 1 green, 1 red, 1 orange.</a:t>
                      </a:r>
                      <a:endParaRPr lang="en-US" sz="9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2- Pocket folder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3-Hole Spirals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(one 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subject)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wide-lined 1 used for counseling journal</a:t>
                      </a:r>
                      <a:r>
                        <a:rPr lang="en-US" sz="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 </a:t>
                      </a:r>
                      <a:r>
                        <a:rPr lang="en-US" sz="8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(1</a:t>
                      </a:r>
                      <a:r>
                        <a:rPr lang="en-US" sz="800" b="1" i="1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</a:t>
                      </a:r>
                      <a:r>
                        <a:rPr lang="en-US" sz="8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red, green &amp; blue</a:t>
                      </a:r>
                      <a:r>
                        <a:rPr lang="en-US" sz="800" b="1" i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- </a:t>
                      </a:r>
                      <a:r>
                        <a:rPr lang="en-US" sz="8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</a:t>
                      </a:r>
                      <a:r>
                        <a:rPr lang="en-US" sz="800" b="1" i="1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nd</a:t>
                      </a:r>
                      <a:r>
                        <a:rPr lang="en-US" sz="8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grade requests different colors)</a:t>
                      </a:r>
                      <a:endParaRPr lang="en-US" sz="800" b="1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Hardcover Journal (4</a:t>
                      </a:r>
                      <a:r>
                        <a:rPr lang="en-US" sz="10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&amp; 3</a:t>
                      </a:r>
                      <a:r>
                        <a:rPr lang="en-US" sz="10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rd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grade composition book)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Backpack (no wheels)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Colored pencils (8 colors)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Crayons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(24 count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1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Dry Erase</a:t>
                      </a:r>
                      <a:r>
                        <a:rPr lang="en-US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Markers (WIDE) package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Dry Erase Markers (THIN) package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Eraser (large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rectangular)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Flash cards (addition and subtraction)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Flash cards (multiplication and division)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Glue (small white only)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Glue Stick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Handwashing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wipes </a:t>
                      </a:r>
                      <a:r>
                        <a:rPr lang="en-US" sz="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(3</a:t>
                      </a:r>
                      <a:r>
                        <a:rPr lang="en-US" sz="8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rd</a:t>
                      </a:r>
                      <a:r>
                        <a:rPr lang="en-US" sz="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&amp; 5</a:t>
                      </a:r>
                      <a:r>
                        <a:rPr lang="en-US" sz="800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</a:t>
                      </a:r>
                      <a:r>
                        <a:rPr lang="en-US" sz="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grade requesting Clorox brand)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Hand Sanitizer</a:t>
                      </a:r>
                      <a:r>
                        <a:rPr lang="en-US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in 8 </a:t>
                      </a:r>
                      <a:r>
                        <a:rPr lang="en-US" sz="1000" baseline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oz</a:t>
                      </a:r>
                      <a:r>
                        <a:rPr lang="en-US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or 16 </a:t>
                      </a:r>
                      <a:r>
                        <a:rPr lang="en-US" sz="1000" baseline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oz</a:t>
                      </a:r>
                      <a:r>
                        <a:rPr lang="en-US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bottle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Highlighter (Yellow)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Kleenex (large box)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Markers (wide)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washable – No Sharpie’s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Plastic School Box 2.5 x 5.75 x 2.5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Paper (wide-lined)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 (black)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 (blue)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 (red)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Pencils (#2 pencils </a:t>
                      </a: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Dixon Ticonderoga)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Scissors </a:t>
                      </a:r>
                      <a:r>
                        <a:rPr lang="en-US" sz="1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Fiscar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rounded end   </a:t>
                      </a:r>
                      <a:r>
                        <a:rPr lang="en-US" sz="10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1000" b="1" i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1000" b="1" i="1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rd</a:t>
                      </a:r>
                      <a:r>
                        <a:rPr lang="en-US" sz="1000" b="1" i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0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&amp; 4</a:t>
                      </a:r>
                      <a:r>
                        <a:rPr lang="en-US" sz="1000" b="1" i="1" baseline="30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</a:t>
                      </a:r>
                      <a:r>
                        <a:rPr lang="en-US" sz="10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grade </a:t>
                      </a:r>
                      <a:r>
                        <a:rPr lang="en-US" sz="1000" b="1" i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pointed end)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Zip lock bags quart size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Zip</a:t>
                      </a:r>
                      <a:r>
                        <a:rPr lang="en-US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lock bags gallon size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Typing paper ream (</a:t>
                      </a:r>
                      <a:r>
                        <a:rPr lang="en-US" sz="1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pkg</a:t>
                      </a:r>
                      <a:r>
                        <a:rPr lang="en-US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</a:txBody>
                  <a:tcPr marL="40144" marR="401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8501" y="9288263"/>
            <a:ext cx="6534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TEACHERS REQUEST THAT STUDENTS </a:t>
            </a:r>
            <a:r>
              <a:rPr kumimoji="0" lang="en-US" sz="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 NOT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BRING TRAPPERS TO SCHOOL.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Please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have supplies (crayons, pencils, erasers, scissors, glue, etc.) available for your child at home for homework assignments.  These supplies are not required, merely recommended.    Thank you!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50294" y="0"/>
            <a:ext cx="39036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Phillips Traditional School</a:t>
            </a:r>
          </a:p>
          <a:p>
            <a:pPr algn="ctr"/>
            <a:r>
              <a:rPr lang="en-US" dirty="0" smtClean="0">
                <a:latin typeface="Balloon XBd BT" pitchFamily="66" charset="0"/>
              </a:rPr>
              <a:t>Student Supply List </a:t>
            </a:r>
            <a:r>
              <a:rPr lang="en-US" dirty="0" smtClean="0">
                <a:latin typeface="Balloon XBd BT" pitchFamily="66" charset="0"/>
              </a:rPr>
              <a:t>2015-2016</a:t>
            </a:r>
            <a:endParaRPr lang="en-US" dirty="0">
              <a:latin typeface="Balloon XBd BT" pitchFamily="66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71326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323368"/>
              </p:ext>
            </p:extLst>
          </p:nvPr>
        </p:nvGraphicFramePr>
        <p:xfrm>
          <a:off x="5471319" y="61119"/>
          <a:ext cx="876300" cy="796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r:id="rId3" imgW="731217" imgH="666119" progId="">
                  <p:embed/>
                </p:oleObj>
              </mc:Choice>
              <mc:Fallback>
                <p:oleObj r:id="rId3" imgW="731217" imgH="66611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1319" y="61119"/>
                        <a:ext cx="876300" cy="7966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DE5142465F7D47AF3796257BEA112D" ma:contentTypeVersion="0" ma:contentTypeDescription="Create a new document." ma:contentTypeScope="" ma:versionID="8caa608164b7e5742e3cb1898a7d91f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C50B01D-47C8-44B4-87E1-2EF85D8E84D8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C84DB98-805B-4C43-9380-DE1EA3E6F9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5DC148-D6A9-4AD7-83EF-DAF9C4AB8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400</Words>
  <Application>Microsoft Office PowerPoint</Application>
  <PresentationFormat>Custom</PresentationFormat>
  <Paragraphs>177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DMPS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L-Net</dc:creator>
  <cp:lastModifiedBy>Bushong, Patricia</cp:lastModifiedBy>
  <cp:revision>44</cp:revision>
  <cp:lastPrinted>2014-05-30T20:56:08Z</cp:lastPrinted>
  <dcterms:created xsi:type="dcterms:W3CDTF">2011-06-22T16:17:55Z</dcterms:created>
  <dcterms:modified xsi:type="dcterms:W3CDTF">2015-06-15T19:16:39Z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0x01010039DE5142465F7D47AF3796257BEA112D</vt:lpwstr>
  </property>
</Properties>
</file>